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heelofnames.com/a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6693" y="5206138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https://wheelofnames.com/ar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278582" y="5193085"/>
            <a:ext cx="798021" cy="38238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01295" y="5181200"/>
            <a:ext cx="1687483" cy="36933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برنامج عجلة الاسماء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0" name="Picture 6" descr="عجلة انا اكتب الاسماء - موارد تعليمي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10" y="201847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201295" y="925084"/>
            <a:ext cx="2433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800" b="1" dirty="0"/>
              <a:t>لعبة عجلة الاسماء 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41A39-6248-4101-16EB-C3C5753D276F}"/>
              </a:ext>
            </a:extLst>
          </p:cNvPr>
          <p:cNvSpPr txBox="1"/>
          <p:nvPr/>
        </p:nvSpPr>
        <p:spPr>
          <a:xfrm>
            <a:off x="5465487" y="2107921"/>
            <a:ext cx="6094562" cy="34426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AE" dirty="0">
                <a:cs typeface="+mj-cs"/>
              </a:rPr>
              <a:t>يتم اختيار أسماء الطلاب عن طريق لعبة عجلة الأسماء بحيث يقوم كل طالب بعرض تجربته او نبذه عن حياته امام زملائه.</a:t>
            </a:r>
          </a:p>
          <a:p>
            <a:pPr algn="r" rtl="1">
              <a:lnSpc>
                <a:spcPct val="250000"/>
              </a:lnSpc>
            </a:pPr>
            <a:r>
              <a:rPr lang="ar-AE" dirty="0">
                <a:cs typeface="+mj-cs"/>
              </a:rPr>
              <a:t>1- معلوماته الشخصية.</a:t>
            </a:r>
          </a:p>
          <a:p>
            <a:pPr algn="r" rtl="1">
              <a:lnSpc>
                <a:spcPct val="250000"/>
              </a:lnSpc>
            </a:pPr>
            <a:r>
              <a:rPr lang="ar-AE" dirty="0">
                <a:cs typeface="+mj-cs"/>
              </a:rPr>
              <a:t>2- ماهي الوسيلة التي يستخدمها لذهاب الى المدرسة.</a:t>
            </a:r>
          </a:p>
          <a:p>
            <a:pPr algn="r" rtl="1">
              <a:lnSpc>
                <a:spcPct val="250000"/>
              </a:lnSpc>
            </a:pPr>
            <a:r>
              <a:rPr lang="ar-AE" dirty="0">
                <a:cs typeface="+mj-cs"/>
              </a:rPr>
              <a:t>3- اسماء أصدقائه في المدرسة.</a:t>
            </a:r>
          </a:p>
        </p:txBody>
      </p:sp>
    </p:spTree>
    <p:extLst>
      <p:ext uri="{BB962C8B-B14F-4D97-AF65-F5344CB8AC3E}">
        <p14:creationId xmlns:p14="http://schemas.microsoft.com/office/powerpoint/2010/main" val="15240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13</cp:revision>
  <dcterms:created xsi:type="dcterms:W3CDTF">2023-06-12T08:18:13Z</dcterms:created>
  <dcterms:modified xsi:type="dcterms:W3CDTF">2023-09-10T14:18:52Z</dcterms:modified>
</cp:coreProperties>
</file>